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ore0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metadata/core-properties" Target="docProps/core0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"/>
  </p:notesMasterIdLst>
  <p:sldIdLst>
    <p:sldId id="256" r:id="rId2"/>
  </p:sldIdLst>
  <p:sldSz cx="32040513" cy="42479913"/>
  <p:notesSz cx="7010400" cy="9296400"/>
  <p:defaultTextStyle>
    <a:defPPr>
      <a:defRPr lang="en-US"/>
    </a:defPPr>
    <a:lvl1pPr marL="0" algn="l" defTabSz="887059" rtl="0" eaLnBrk="1" latinLnBrk="0" hangingPunct="1">
      <a:defRPr sz="1746" kern="1200">
        <a:solidFill>
          <a:schemeClr val="tx1"/>
        </a:solidFill>
        <a:latin typeface="+mn-lt"/>
        <a:ea typeface="+mn-ea"/>
        <a:cs typeface="+mn-cs"/>
      </a:defRPr>
    </a:lvl1pPr>
    <a:lvl2pPr marL="443530" algn="l" defTabSz="887059" rtl="0" eaLnBrk="1" latinLnBrk="0" hangingPunct="1">
      <a:defRPr sz="1746" kern="1200">
        <a:solidFill>
          <a:schemeClr val="tx1"/>
        </a:solidFill>
        <a:latin typeface="+mn-lt"/>
        <a:ea typeface="+mn-ea"/>
        <a:cs typeface="+mn-cs"/>
      </a:defRPr>
    </a:lvl2pPr>
    <a:lvl3pPr marL="887059" algn="l" defTabSz="887059" rtl="0" eaLnBrk="1" latinLnBrk="0" hangingPunct="1">
      <a:defRPr sz="1746" kern="1200">
        <a:solidFill>
          <a:schemeClr val="tx1"/>
        </a:solidFill>
        <a:latin typeface="+mn-lt"/>
        <a:ea typeface="+mn-ea"/>
        <a:cs typeface="+mn-cs"/>
      </a:defRPr>
    </a:lvl3pPr>
    <a:lvl4pPr marL="1330589" algn="l" defTabSz="887059" rtl="0" eaLnBrk="1" latinLnBrk="0" hangingPunct="1">
      <a:defRPr sz="1746" kern="1200">
        <a:solidFill>
          <a:schemeClr val="tx1"/>
        </a:solidFill>
        <a:latin typeface="+mn-lt"/>
        <a:ea typeface="+mn-ea"/>
        <a:cs typeface="+mn-cs"/>
      </a:defRPr>
    </a:lvl4pPr>
    <a:lvl5pPr marL="1774119" algn="l" defTabSz="887059" rtl="0" eaLnBrk="1" latinLnBrk="0" hangingPunct="1">
      <a:defRPr sz="1746" kern="1200">
        <a:solidFill>
          <a:schemeClr val="tx1"/>
        </a:solidFill>
        <a:latin typeface="+mn-lt"/>
        <a:ea typeface="+mn-ea"/>
        <a:cs typeface="+mn-cs"/>
      </a:defRPr>
    </a:lvl5pPr>
    <a:lvl6pPr marL="2217649" algn="l" defTabSz="887059" rtl="0" eaLnBrk="1" latinLnBrk="0" hangingPunct="1">
      <a:defRPr sz="1746" kern="1200">
        <a:solidFill>
          <a:schemeClr val="tx1"/>
        </a:solidFill>
        <a:latin typeface="+mn-lt"/>
        <a:ea typeface="+mn-ea"/>
        <a:cs typeface="+mn-cs"/>
      </a:defRPr>
    </a:lvl6pPr>
    <a:lvl7pPr marL="2661178" algn="l" defTabSz="887059" rtl="0" eaLnBrk="1" latinLnBrk="0" hangingPunct="1">
      <a:defRPr sz="1746" kern="1200">
        <a:solidFill>
          <a:schemeClr val="tx1"/>
        </a:solidFill>
        <a:latin typeface="+mn-lt"/>
        <a:ea typeface="+mn-ea"/>
        <a:cs typeface="+mn-cs"/>
      </a:defRPr>
    </a:lvl7pPr>
    <a:lvl8pPr marL="3104708" algn="l" defTabSz="887059" rtl="0" eaLnBrk="1" latinLnBrk="0" hangingPunct="1">
      <a:defRPr sz="1746" kern="1200">
        <a:solidFill>
          <a:schemeClr val="tx1"/>
        </a:solidFill>
        <a:latin typeface="+mn-lt"/>
        <a:ea typeface="+mn-ea"/>
        <a:cs typeface="+mn-cs"/>
      </a:defRPr>
    </a:lvl8pPr>
    <a:lvl9pPr marL="3548238" algn="l" defTabSz="887059" rtl="0" eaLnBrk="1" latinLnBrk="0" hangingPunct="1">
      <a:defRPr sz="1746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3001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688" autoAdjust="0"/>
    <p:restoredTop sz="96253" autoAdjust="0"/>
  </p:normalViewPr>
  <p:slideViewPr>
    <p:cSldViewPr snapToGrid="0">
      <p:cViewPr varScale="1">
        <p:scale>
          <a:sx n="13" d="100"/>
          <a:sy n="13" d="100"/>
        </p:scale>
        <p:origin x="2890" y="11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E742DB22-D524-49FE-B366-C2D9C604AD67}" type="datetimeFigureOut">
              <a:rPr lang="en-IN" smtClean="0"/>
              <a:t>03-09-2024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322513" y="1162050"/>
            <a:ext cx="23653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00816C47-EB4F-492A-B608-554830BF248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0133830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887059" rtl="0" eaLnBrk="1" latinLnBrk="0" hangingPunct="1">
      <a:defRPr sz="1164" kern="1200">
        <a:solidFill>
          <a:schemeClr val="tx1"/>
        </a:solidFill>
        <a:latin typeface="+mn-lt"/>
        <a:ea typeface="+mn-ea"/>
        <a:cs typeface="+mn-cs"/>
      </a:defRPr>
    </a:lvl1pPr>
    <a:lvl2pPr marL="443530" algn="l" defTabSz="887059" rtl="0" eaLnBrk="1" latinLnBrk="0" hangingPunct="1">
      <a:defRPr sz="1164" kern="1200">
        <a:solidFill>
          <a:schemeClr val="tx1"/>
        </a:solidFill>
        <a:latin typeface="+mn-lt"/>
        <a:ea typeface="+mn-ea"/>
        <a:cs typeface="+mn-cs"/>
      </a:defRPr>
    </a:lvl2pPr>
    <a:lvl3pPr marL="887059" algn="l" defTabSz="887059" rtl="0" eaLnBrk="1" latinLnBrk="0" hangingPunct="1">
      <a:defRPr sz="1164" kern="1200">
        <a:solidFill>
          <a:schemeClr val="tx1"/>
        </a:solidFill>
        <a:latin typeface="+mn-lt"/>
        <a:ea typeface="+mn-ea"/>
        <a:cs typeface="+mn-cs"/>
      </a:defRPr>
    </a:lvl3pPr>
    <a:lvl4pPr marL="1330589" algn="l" defTabSz="887059" rtl="0" eaLnBrk="1" latinLnBrk="0" hangingPunct="1">
      <a:defRPr sz="1164" kern="1200">
        <a:solidFill>
          <a:schemeClr val="tx1"/>
        </a:solidFill>
        <a:latin typeface="+mn-lt"/>
        <a:ea typeface="+mn-ea"/>
        <a:cs typeface="+mn-cs"/>
      </a:defRPr>
    </a:lvl4pPr>
    <a:lvl5pPr marL="1774119" algn="l" defTabSz="887059" rtl="0" eaLnBrk="1" latinLnBrk="0" hangingPunct="1">
      <a:defRPr sz="1164" kern="1200">
        <a:solidFill>
          <a:schemeClr val="tx1"/>
        </a:solidFill>
        <a:latin typeface="+mn-lt"/>
        <a:ea typeface="+mn-ea"/>
        <a:cs typeface="+mn-cs"/>
      </a:defRPr>
    </a:lvl5pPr>
    <a:lvl6pPr marL="2217649" algn="l" defTabSz="887059" rtl="0" eaLnBrk="1" latinLnBrk="0" hangingPunct="1">
      <a:defRPr sz="1164" kern="1200">
        <a:solidFill>
          <a:schemeClr val="tx1"/>
        </a:solidFill>
        <a:latin typeface="+mn-lt"/>
        <a:ea typeface="+mn-ea"/>
        <a:cs typeface="+mn-cs"/>
      </a:defRPr>
    </a:lvl6pPr>
    <a:lvl7pPr marL="2661178" algn="l" defTabSz="887059" rtl="0" eaLnBrk="1" latinLnBrk="0" hangingPunct="1">
      <a:defRPr sz="1164" kern="1200">
        <a:solidFill>
          <a:schemeClr val="tx1"/>
        </a:solidFill>
        <a:latin typeface="+mn-lt"/>
        <a:ea typeface="+mn-ea"/>
        <a:cs typeface="+mn-cs"/>
      </a:defRPr>
    </a:lvl7pPr>
    <a:lvl8pPr marL="3104708" algn="l" defTabSz="887059" rtl="0" eaLnBrk="1" latinLnBrk="0" hangingPunct="1">
      <a:defRPr sz="1164" kern="1200">
        <a:solidFill>
          <a:schemeClr val="tx1"/>
        </a:solidFill>
        <a:latin typeface="+mn-lt"/>
        <a:ea typeface="+mn-ea"/>
        <a:cs typeface="+mn-cs"/>
      </a:defRPr>
    </a:lvl8pPr>
    <a:lvl9pPr marL="3548238" algn="l" defTabSz="887059" rtl="0" eaLnBrk="1" latinLnBrk="0" hangingPunct="1">
      <a:defRPr sz="1164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322513" y="1162050"/>
            <a:ext cx="2365375" cy="31369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816C47-EB4F-492A-B608-554830BF248A}" type="slidenum">
              <a:rPr lang="en-IN" smtClean="0"/>
              <a:t>1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6619925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1602026" y="1694737"/>
            <a:ext cx="28836199" cy="7093458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n-US" sz="16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" name="PlaceHolder 2"/>
          <p:cNvSpPr>
            <a:spLocks noGrp="1"/>
          </p:cNvSpPr>
          <p:nvPr>
            <p:ph/>
          </p:nvPr>
        </p:nvSpPr>
        <p:spPr>
          <a:xfrm>
            <a:off x="1602026" y="9939853"/>
            <a:ext cx="28836199" cy="11752126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16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6" name="PlaceHolder 3"/>
          <p:cNvSpPr>
            <a:spLocks noGrp="1"/>
          </p:cNvSpPr>
          <p:nvPr>
            <p:ph/>
          </p:nvPr>
        </p:nvSpPr>
        <p:spPr>
          <a:xfrm>
            <a:off x="1602026" y="22808796"/>
            <a:ext cx="28836199" cy="11752126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16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laceHolder 1"/>
          <p:cNvSpPr>
            <a:spLocks noGrp="1"/>
          </p:cNvSpPr>
          <p:nvPr>
            <p:ph type="title"/>
          </p:nvPr>
        </p:nvSpPr>
        <p:spPr>
          <a:xfrm>
            <a:off x="1602026" y="1694737"/>
            <a:ext cx="28836199" cy="7093458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n-US" sz="16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8" name="PlaceHolder 2"/>
          <p:cNvSpPr>
            <a:spLocks noGrp="1"/>
          </p:cNvSpPr>
          <p:nvPr>
            <p:ph/>
          </p:nvPr>
        </p:nvSpPr>
        <p:spPr>
          <a:xfrm>
            <a:off x="1602026" y="9939853"/>
            <a:ext cx="14071861" cy="11752126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16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9" name="PlaceHolder 3"/>
          <p:cNvSpPr>
            <a:spLocks noGrp="1"/>
          </p:cNvSpPr>
          <p:nvPr>
            <p:ph/>
          </p:nvPr>
        </p:nvSpPr>
        <p:spPr>
          <a:xfrm>
            <a:off x="16377664" y="9939853"/>
            <a:ext cx="14071861" cy="11752126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16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0" name="PlaceHolder 4"/>
          <p:cNvSpPr>
            <a:spLocks noGrp="1"/>
          </p:cNvSpPr>
          <p:nvPr>
            <p:ph/>
          </p:nvPr>
        </p:nvSpPr>
        <p:spPr>
          <a:xfrm>
            <a:off x="1602026" y="22808796"/>
            <a:ext cx="14071861" cy="11752126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16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1" name="PlaceHolder 5"/>
          <p:cNvSpPr>
            <a:spLocks noGrp="1"/>
          </p:cNvSpPr>
          <p:nvPr>
            <p:ph/>
          </p:nvPr>
        </p:nvSpPr>
        <p:spPr>
          <a:xfrm>
            <a:off x="16377664" y="22808796"/>
            <a:ext cx="14071861" cy="11752126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16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PlaceHolder 1"/>
          <p:cNvSpPr>
            <a:spLocks noGrp="1"/>
          </p:cNvSpPr>
          <p:nvPr>
            <p:ph type="title"/>
          </p:nvPr>
        </p:nvSpPr>
        <p:spPr>
          <a:xfrm>
            <a:off x="1602026" y="1694737"/>
            <a:ext cx="28836199" cy="7093458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n-US" sz="16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3" name="PlaceHolder 2"/>
          <p:cNvSpPr>
            <a:spLocks noGrp="1"/>
          </p:cNvSpPr>
          <p:nvPr>
            <p:ph/>
          </p:nvPr>
        </p:nvSpPr>
        <p:spPr>
          <a:xfrm>
            <a:off x="1602025" y="9939853"/>
            <a:ext cx="9284969" cy="11752126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16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4" name="PlaceHolder 3"/>
          <p:cNvSpPr>
            <a:spLocks noGrp="1"/>
          </p:cNvSpPr>
          <p:nvPr>
            <p:ph/>
          </p:nvPr>
        </p:nvSpPr>
        <p:spPr>
          <a:xfrm>
            <a:off x="11351623" y="9939853"/>
            <a:ext cx="9284969" cy="11752126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16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5" name="PlaceHolder 4"/>
          <p:cNvSpPr>
            <a:spLocks noGrp="1"/>
          </p:cNvSpPr>
          <p:nvPr>
            <p:ph/>
          </p:nvPr>
        </p:nvSpPr>
        <p:spPr>
          <a:xfrm>
            <a:off x="21100959" y="9939853"/>
            <a:ext cx="9284969" cy="11752126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16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6" name="PlaceHolder 5"/>
          <p:cNvSpPr>
            <a:spLocks noGrp="1"/>
          </p:cNvSpPr>
          <p:nvPr>
            <p:ph/>
          </p:nvPr>
        </p:nvSpPr>
        <p:spPr>
          <a:xfrm>
            <a:off x="1602025" y="22808796"/>
            <a:ext cx="9284969" cy="11752126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16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7" name="PlaceHolder 6"/>
          <p:cNvSpPr>
            <a:spLocks noGrp="1"/>
          </p:cNvSpPr>
          <p:nvPr>
            <p:ph/>
          </p:nvPr>
        </p:nvSpPr>
        <p:spPr>
          <a:xfrm>
            <a:off x="11351623" y="22808796"/>
            <a:ext cx="9284969" cy="11752126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16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8" name="PlaceHolder 7"/>
          <p:cNvSpPr>
            <a:spLocks noGrp="1"/>
          </p:cNvSpPr>
          <p:nvPr>
            <p:ph/>
          </p:nvPr>
        </p:nvSpPr>
        <p:spPr>
          <a:xfrm>
            <a:off x="21100959" y="22808796"/>
            <a:ext cx="9284969" cy="11752126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16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"/>
          <p:cNvSpPr>
            <a:spLocks noGrp="1"/>
          </p:cNvSpPr>
          <p:nvPr>
            <p:ph type="title"/>
          </p:nvPr>
        </p:nvSpPr>
        <p:spPr>
          <a:xfrm>
            <a:off x="1602026" y="1694737"/>
            <a:ext cx="28836199" cy="7093458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n-US" sz="16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2"/>
          <p:cNvSpPr>
            <a:spLocks noGrp="1"/>
          </p:cNvSpPr>
          <p:nvPr>
            <p:ph type="subTitle"/>
          </p:nvPr>
        </p:nvSpPr>
        <p:spPr>
          <a:xfrm>
            <a:off x="1602026" y="9939854"/>
            <a:ext cx="28836199" cy="24637792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>
            <a:lvl1pPr algn="ctr"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lvl1pPr>
          </a:lstStyle>
          <a:p>
            <a:pPr algn="ctr"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sz="16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1602026" y="1694737"/>
            <a:ext cx="28836199" cy="7093458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n-US" sz="16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/>
          </p:nvPr>
        </p:nvSpPr>
        <p:spPr>
          <a:xfrm>
            <a:off x="1602026" y="9939854"/>
            <a:ext cx="28836199" cy="24637792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16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1602026" y="1694737"/>
            <a:ext cx="28836199" cy="7093458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n-US" sz="16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/>
          </p:nvPr>
        </p:nvSpPr>
        <p:spPr>
          <a:xfrm>
            <a:off x="1602026" y="9939854"/>
            <a:ext cx="14071861" cy="24637792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16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9" name="PlaceHolder 3"/>
          <p:cNvSpPr>
            <a:spLocks noGrp="1"/>
          </p:cNvSpPr>
          <p:nvPr>
            <p:ph/>
          </p:nvPr>
        </p:nvSpPr>
        <p:spPr>
          <a:xfrm>
            <a:off x="16377664" y="9939854"/>
            <a:ext cx="14071861" cy="24637792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16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1602026" y="1694737"/>
            <a:ext cx="28836199" cy="7093458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n-US" sz="16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subTitle"/>
          </p:nvPr>
        </p:nvSpPr>
        <p:spPr>
          <a:xfrm>
            <a:off x="1602026" y="1694737"/>
            <a:ext cx="28836199" cy="32882909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>
            <a:lvl1pPr algn="ctr"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lvl1pPr>
          </a:lstStyle>
          <a:p>
            <a:pPr algn="ctr"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sz="16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1602026" y="1694737"/>
            <a:ext cx="28836199" cy="7093458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n-US" sz="16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" name="PlaceHolder 2"/>
          <p:cNvSpPr>
            <a:spLocks noGrp="1"/>
          </p:cNvSpPr>
          <p:nvPr>
            <p:ph/>
          </p:nvPr>
        </p:nvSpPr>
        <p:spPr>
          <a:xfrm>
            <a:off x="1602026" y="9939853"/>
            <a:ext cx="14071861" cy="11752126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16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" name="PlaceHolder 3"/>
          <p:cNvSpPr>
            <a:spLocks noGrp="1"/>
          </p:cNvSpPr>
          <p:nvPr>
            <p:ph/>
          </p:nvPr>
        </p:nvSpPr>
        <p:spPr>
          <a:xfrm>
            <a:off x="16377664" y="9939854"/>
            <a:ext cx="14071861" cy="24637792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16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" name="PlaceHolder 4"/>
          <p:cNvSpPr>
            <a:spLocks noGrp="1"/>
          </p:cNvSpPr>
          <p:nvPr>
            <p:ph/>
          </p:nvPr>
        </p:nvSpPr>
        <p:spPr>
          <a:xfrm>
            <a:off x="1602026" y="22808796"/>
            <a:ext cx="14071861" cy="11752126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16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title"/>
          </p:nvPr>
        </p:nvSpPr>
        <p:spPr>
          <a:xfrm>
            <a:off x="1602026" y="1694737"/>
            <a:ext cx="28836199" cy="7093458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n-US" sz="16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" name="PlaceHolder 2"/>
          <p:cNvSpPr>
            <a:spLocks noGrp="1"/>
          </p:cNvSpPr>
          <p:nvPr>
            <p:ph/>
          </p:nvPr>
        </p:nvSpPr>
        <p:spPr>
          <a:xfrm>
            <a:off x="1602026" y="9939854"/>
            <a:ext cx="14071861" cy="24637792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16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" name="PlaceHolder 3"/>
          <p:cNvSpPr>
            <a:spLocks noGrp="1"/>
          </p:cNvSpPr>
          <p:nvPr>
            <p:ph/>
          </p:nvPr>
        </p:nvSpPr>
        <p:spPr>
          <a:xfrm>
            <a:off x="16377664" y="9939853"/>
            <a:ext cx="14071861" cy="11752126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16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" name="PlaceHolder 4"/>
          <p:cNvSpPr>
            <a:spLocks noGrp="1"/>
          </p:cNvSpPr>
          <p:nvPr>
            <p:ph/>
          </p:nvPr>
        </p:nvSpPr>
        <p:spPr>
          <a:xfrm>
            <a:off x="16377664" y="22808796"/>
            <a:ext cx="14071861" cy="11752126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16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laceHolder 1"/>
          <p:cNvSpPr>
            <a:spLocks noGrp="1"/>
          </p:cNvSpPr>
          <p:nvPr>
            <p:ph type="title"/>
          </p:nvPr>
        </p:nvSpPr>
        <p:spPr>
          <a:xfrm>
            <a:off x="1602026" y="1694737"/>
            <a:ext cx="28836199" cy="7093458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n-US" sz="16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" name="PlaceHolder 2"/>
          <p:cNvSpPr>
            <a:spLocks noGrp="1"/>
          </p:cNvSpPr>
          <p:nvPr>
            <p:ph/>
          </p:nvPr>
        </p:nvSpPr>
        <p:spPr>
          <a:xfrm>
            <a:off x="1602026" y="9939853"/>
            <a:ext cx="14071861" cy="11752126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16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" name="PlaceHolder 3"/>
          <p:cNvSpPr>
            <a:spLocks noGrp="1"/>
          </p:cNvSpPr>
          <p:nvPr>
            <p:ph/>
          </p:nvPr>
        </p:nvSpPr>
        <p:spPr>
          <a:xfrm>
            <a:off x="16377664" y="9939853"/>
            <a:ext cx="14071861" cy="11752126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16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" name="PlaceHolder 4"/>
          <p:cNvSpPr>
            <a:spLocks noGrp="1"/>
          </p:cNvSpPr>
          <p:nvPr>
            <p:ph/>
          </p:nvPr>
        </p:nvSpPr>
        <p:spPr>
          <a:xfrm>
            <a:off x="1602026" y="22808796"/>
            <a:ext cx="28836199" cy="11752126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16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"/>
          <p:cNvSpPr>
            <a:spLocks noGrp="1"/>
          </p:cNvSpPr>
          <p:nvPr>
            <p:ph type="sldNum"/>
          </p:nvPr>
        </p:nvSpPr>
        <p:spPr>
          <a:xfrm>
            <a:off x="22627824" y="39894139"/>
            <a:ext cx="7209378" cy="1216698"/>
          </a:xfrm>
          <a:prstGeom prst="rect">
            <a:avLst/>
          </a:prstGeom>
          <a:noFill/>
          <a:ln w="0">
            <a:noFill/>
          </a:ln>
        </p:spPr>
        <p:txBody>
          <a:bodyPr lIns="45720" rIns="45720" anchor="ctr">
            <a:noAutofit/>
          </a:bodyPr>
          <a:lstStyle/>
          <a:p>
            <a:pPr algn="r">
              <a:tabLst>
                <a:tab pos="0" algn="l"/>
                <a:tab pos="609585" algn="l"/>
                <a:tab pos="1219170" algn="l"/>
                <a:tab pos="1828754" algn="l"/>
                <a:tab pos="2438339" algn="l"/>
                <a:tab pos="3047924" algn="l"/>
                <a:tab pos="3657509" algn="l"/>
                <a:tab pos="4267093" algn="l"/>
                <a:tab pos="4876678" algn="l"/>
                <a:tab pos="5486263" algn="l"/>
                <a:tab pos="6095848" algn="l"/>
                <a:tab pos="6705432" algn="l"/>
                <a:tab pos="7315017" algn="l"/>
                <a:tab pos="7924602" algn="l"/>
                <a:tab pos="8534187" algn="l"/>
                <a:tab pos="9143771" algn="l"/>
                <a:tab pos="9753356" algn="l"/>
                <a:tab pos="10362941" algn="l"/>
                <a:tab pos="10972526" algn="l"/>
                <a:tab pos="11582110" algn="l"/>
                <a:tab pos="12191695" algn="l"/>
              </a:tabLst>
            </a:pPr>
            <a:fld id="{3A3ABCCC-81BE-4F9D-BEC9-80D272920941}" type="slidenum">
              <a:rPr lang="en-US" sz="2400" spc="-1" smtClean="0">
                <a:solidFill>
                  <a:srgbClr val="000000"/>
                </a:solidFill>
                <a:latin typeface="Calibri"/>
              </a:rPr>
              <a:pPr algn="r">
                <a:tabLst>
                  <a:tab pos="0" algn="l"/>
                  <a:tab pos="609585" algn="l"/>
                  <a:tab pos="1219170" algn="l"/>
                  <a:tab pos="1828754" algn="l"/>
                  <a:tab pos="2438339" algn="l"/>
                  <a:tab pos="3047924" algn="l"/>
                  <a:tab pos="3657509" algn="l"/>
                  <a:tab pos="4267093" algn="l"/>
                  <a:tab pos="4876678" algn="l"/>
                  <a:tab pos="5486263" algn="l"/>
                  <a:tab pos="6095848" algn="l"/>
                  <a:tab pos="6705432" algn="l"/>
                  <a:tab pos="7315017" algn="l"/>
                  <a:tab pos="7924602" algn="l"/>
                  <a:tab pos="8534187" algn="l"/>
                  <a:tab pos="9143771" algn="l"/>
                  <a:tab pos="9753356" algn="l"/>
                  <a:tab pos="10362941" algn="l"/>
                  <a:tab pos="10972526" algn="l"/>
                  <a:tab pos="11582110" algn="l"/>
                  <a:tab pos="12191695" algn="l"/>
                </a:tabLst>
              </a:pPr>
              <a:t>‹#›</a:t>
            </a:fld>
            <a:endParaRPr lang="en-US" sz="2400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" name="PlaceHolder 2"/>
          <p:cNvSpPr>
            <a:spLocks noGrp="1"/>
          </p:cNvSpPr>
          <p:nvPr>
            <p:ph type="title"/>
          </p:nvPr>
        </p:nvSpPr>
        <p:spPr>
          <a:xfrm>
            <a:off x="1602026" y="1694737"/>
            <a:ext cx="28836199" cy="7093458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r>
              <a:rPr lang="en-US" sz="1600" b="0" strike="noStrike" spc="-1">
                <a:solidFill>
                  <a:srgbClr val="000000"/>
                </a:solidFill>
                <a:latin typeface="Arial"/>
              </a:rPr>
              <a:t>Click to edit the title text format</a:t>
            </a:r>
          </a:p>
        </p:txBody>
      </p:sp>
      <p:sp>
        <p:nvSpPr>
          <p:cNvPr id="2" name="PlaceHolder 3"/>
          <p:cNvSpPr>
            <a:spLocks noGrp="1"/>
          </p:cNvSpPr>
          <p:nvPr>
            <p:ph type="body"/>
          </p:nvPr>
        </p:nvSpPr>
        <p:spPr>
          <a:xfrm>
            <a:off x="1602026" y="9939854"/>
            <a:ext cx="28836199" cy="24637792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b="0" strike="noStrike" spc="-1">
                <a:solidFill>
                  <a:srgbClr val="000000"/>
                </a:solidFill>
                <a:latin typeface="Arial"/>
              </a:rPr>
              <a:t>Click to edit the outline text format</a:t>
            </a:r>
          </a:p>
          <a:p>
            <a:pPr marL="304792" lvl="1">
              <a:tabLst>
                <a:tab pos="0" algn="l"/>
                <a:tab pos="609585" algn="l"/>
                <a:tab pos="1219170" algn="l"/>
                <a:tab pos="1828754" algn="l"/>
                <a:tab pos="2438339" algn="l"/>
                <a:tab pos="3047924" algn="l"/>
                <a:tab pos="3657509" algn="l"/>
                <a:tab pos="4267093" algn="l"/>
                <a:tab pos="4876678" algn="l"/>
                <a:tab pos="5486263" algn="l"/>
                <a:tab pos="6095848" algn="l"/>
                <a:tab pos="6705432" algn="l"/>
                <a:tab pos="7315017" algn="l"/>
                <a:tab pos="7924602" algn="l"/>
                <a:tab pos="8534187" algn="l"/>
                <a:tab pos="9143771" algn="l"/>
                <a:tab pos="9753356" algn="l"/>
                <a:tab pos="10362941" algn="l"/>
                <a:tab pos="10972526" algn="l"/>
                <a:tab pos="11582110" algn="l"/>
                <a:tab pos="12191695" algn="l"/>
              </a:tabLst>
            </a:pPr>
            <a:r>
              <a:rPr lang="en-US" sz="1600" b="0" strike="noStrike" spc="-1">
                <a:solidFill>
                  <a:srgbClr val="000000"/>
                </a:solidFill>
                <a:latin typeface="Arial"/>
              </a:rPr>
              <a:t>Second Outline Level</a:t>
            </a:r>
          </a:p>
          <a:p>
            <a:pPr marL="609585" lvl="2">
              <a:buClr>
                <a:srgbClr val="000000"/>
              </a:buClr>
              <a:buFont typeface="Helvetica"/>
              <a:buChar char="•"/>
              <a:tabLst>
                <a:tab pos="0" algn="l"/>
                <a:tab pos="1219170" algn="l"/>
                <a:tab pos="1828754" algn="l"/>
                <a:tab pos="2438339" algn="l"/>
                <a:tab pos="3047924" algn="l"/>
                <a:tab pos="3657509" algn="l"/>
                <a:tab pos="4267093" algn="l"/>
                <a:tab pos="4876678" algn="l"/>
                <a:tab pos="5486263" algn="l"/>
                <a:tab pos="6095848" algn="l"/>
                <a:tab pos="6705432" algn="l"/>
                <a:tab pos="7315017" algn="l"/>
                <a:tab pos="7924602" algn="l"/>
                <a:tab pos="8534187" algn="l"/>
                <a:tab pos="9143771" algn="l"/>
                <a:tab pos="9753356" algn="l"/>
                <a:tab pos="10362941" algn="l"/>
                <a:tab pos="10972526" algn="l"/>
                <a:tab pos="11582110" algn="l"/>
                <a:tab pos="12191695" algn="l"/>
                <a:tab pos="12801280" algn="l"/>
              </a:tabLst>
            </a:pPr>
            <a:r>
              <a:rPr lang="en-US" sz="1600" b="0" strike="noStrike" spc="-1">
                <a:solidFill>
                  <a:srgbClr val="000000"/>
                </a:solidFill>
                <a:latin typeface="Arial"/>
              </a:rPr>
              <a:t>Third Outline Level</a:t>
            </a:r>
          </a:p>
          <a:p>
            <a:pPr marL="914377" lvl="3">
              <a:buClr>
                <a:srgbClr val="000000"/>
              </a:buClr>
              <a:buFont typeface="Helvetica"/>
              <a:buChar char="•"/>
              <a:tabLst>
                <a:tab pos="0" algn="l"/>
                <a:tab pos="1219170" algn="l"/>
                <a:tab pos="1828754" algn="l"/>
                <a:tab pos="2438339" algn="l"/>
                <a:tab pos="3047924" algn="l"/>
                <a:tab pos="3657509" algn="l"/>
                <a:tab pos="4267093" algn="l"/>
                <a:tab pos="4876678" algn="l"/>
                <a:tab pos="5486263" algn="l"/>
                <a:tab pos="6095848" algn="l"/>
                <a:tab pos="6705432" algn="l"/>
                <a:tab pos="7315017" algn="l"/>
                <a:tab pos="7924602" algn="l"/>
                <a:tab pos="8534187" algn="l"/>
                <a:tab pos="9143771" algn="l"/>
                <a:tab pos="9753356" algn="l"/>
                <a:tab pos="10362941" algn="l"/>
                <a:tab pos="10972526" algn="l"/>
                <a:tab pos="11582110" algn="l"/>
                <a:tab pos="12191695" algn="l"/>
                <a:tab pos="12801280" algn="l"/>
              </a:tabLst>
            </a:pPr>
            <a:r>
              <a:rPr lang="en-US" sz="1600" b="0" strike="noStrike" spc="-1">
                <a:solidFill>
                  <a:srgbClr val="000000"/>
                </a:solidFill>
                <a:latin typeface="Arial"/>
              </a:rPr>
              <a:t>Fourth Outline Level</a:t>
            </a:r>
          </a:p>
          <a:p>
            <a:pPr marL="1219170" lvl="4">
              <a:buClr>
                <a:srgbClr val="000000"/>
              </a:buClr>
              <a:buFont typeface="Helvetica"/>
              <a:buChar char="•"/>
              <a:tabLst>
                <a:tab pos="0" algn="l"/>
                <a:tab pos="1828754" algn="l"/>
                <a:tab pos="2438339" algn="l"/>
                <a:tab pos="3047924" algn="l"/>
                <a:tab pos="3657509" algn="l"/>
                <a:tab pos="4267093" algn="l"/>
                <a:tab pos="4876678" algn="l"/>
                <a:tab pos="5486263" algn="l"/>
                <a:tab pos="6095848" algn="l"/>
                <a:tab pos="6705432" algn="l"/>
                <a:tab pos="7315017" algn="l"/>
                <a:tab pos="7924602" algn="l"/>
                <a:tab pos="8534187" algn="l"/>
                <a:tab pos="9143771" algn="l"/>
                <a:tab pos="9753356" algn="l"/>
                <a:tab pos="10362941" algn="l"/>
                <a:tab pos="10972526" algn="l"/>
                <a:tab pos="11582110" algn="l"/>
                <a:tab pos="12191695" algn="l"/>
                <a:tab pos="12801280" algn="l"/>
                <a:tab pos="13410865" algn="l"/>
              </a:tabLst>
            </a:pPr>
            <a:r>
              <a:rPr lang="en-US" sz="1600" b="0" strike="noStrike" spc="-1">
                <a:solidFill>
                  <a:srgbClr val="000000"/>
                </a:solidFill>
                <a:latin typeface="Arial"/>
              </a:rPr>
              <a:t>Fifth Outline Level</a:t>
            </a:r>
          </a:p>
          <a:p>
            <a:pPr marL="1219170" lvl="5">
              <a:spcBef>
                <a:spcPts val="400"/>
              </a:spcBef>
              <a:buClr>
                <a:srgbClr val="000000"/>
              </a:buClr>
              <a:buFont typeface="Helvetica"/>
              <a:buChar char="•"/>
              <a:tabLst>
                <a:tab pos="1219170" algn="l"/>
                <a:tab pos="2438339" algn="l"/>
                <a:tab pos="3657509" algn="l"/>
                <a:tab pos="4876678" algn="l"/>
                <a:tab pos="6095848" algn="l"/>
                <a:tab pos="7315017" algn="l"/>
                <a:tab pos="8534187" algn="l"/>
                <a:tab pos="9753356" algn="l"/>
                <a:tab pos="10972526" algn="l"/>
                <a:tab pos="12191695" algn="l"/>
                <a:tab pos="13410865" algn="l"/>
              </a:tabLst>
            </a:pPr>
            <a:r>
              <a:rPr lang="en-US" sz="1600" b="0" strike="noStrike" spc="-1">
                <a:solidFill>
                  <a:srgbClr val="000000"/>
                </a:solidFill>
                <a:latin typeface="Arial"/>
              </a:rPr>
              <a:t>Sixth Outline Level</a:t>
            </a:r>
          </a:p>
          <a:p>
            <a:pPr marL="1219170" lvl="6">
              <a:spcBef>
                <a:spcPts val="400"/>
              </a:spcBef>
              <a:buClr>
                <a:srgbClr val="000000"/>
              </a:buClr>
              <a:buFont typeface="Helvetica"/>
              <a:buChar char="•"/>
              <a:tabLst>
                <a:tab pos="1219170" algn="l"/>
                <a:tab pos="2438339" algn="l"/>
                <a:tab pos="3657509" algn="l"/>
                <a:tab pos="4876678" algn="l"/>
                <a:tab pos="6095848" algn="l"/>
                <a:tab pos="7315017" algn="l"/>
                <a:tab pos="8534187" algn="l"/>
                <a:tab pos="9753356" algn="l"/>
                <a:tab pos="10972526" algn="l"/>
                <a:tab pos="12191695" algn="l"/>
                <a:tab pos="13410865" algn="l"/>
              </a:tabLst>
            </a:pPr>
            <a:r>
              <a:rPr lang="en-US" sz="1600" b="0" strike="noStrike" spc="-1">
                <a:solidFill>
                  <a:srgbClr val="000000"/>
                </a:solidFill>
                <a:latin typeface="Arial"/>
              </a:rPr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1219170" rtl="0" eaLnBrk="1" latinLnBrk="0" hangingPunct="1">
        <a:lnSpc>
          <a:spcPct val="90000"/>
        </a:lnSpc>
        <a:spcBef>
          <a:spcPct val="0"/>
        </a:spcBef>
        <a:buNone/>
        <a:defRPr sz="58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04792" indent="-304792" algn="l" defTabSz="1219170" rtl="0" eaLnBrk="1" latinLnBrk="0" hangingPunct="1">
        <a:lnSpc>
          <a:spcPct val="90000"/>
        </a:lnSpc>
        <a:spcBef>
          <a:spcPts val="1333"/>
        </a:spcBef>
        <a:buFont typeface="Arial" panose="020B0604020202020204" pitchFamily="34" charset="0"/>
        <a:buChar char="•"/>
        <a:tabLst>
          <a:tab pos="0" algn="l"/>
          <a:tab pos="457200" algn="l"/>
          <a:tab pos="914400" algn="l"/>
          <a:tab pos="1371600" algn="l"/>
          <a:tab pos="1828800" algn="l"/>
          <a:tab pos="2286000" algn="l"/>
          <a:tab pos="2743200" algn="l"/>
          <a:tab pos="3200400" algn="l"/>
          <a:tab pos="3657600" algn="l"/>
          <a:tab pos="4114800" algn="l"/>
          <a:tab pos="4572000" algn="l"/>
          <a:tab pos="5029200" algn="l"/>
          <a:tab pos="5486400" algn="l"/>
          <a:tab pos="5943600" algn="l"/>
          <a:tab pos="6400800" algn="l"/>
          <a:tab pos="6858000" algn="l"/>
          <a:tab pos="7315200" algn="l"/>
          <a:tab pos="7772400" algn="l"/>
          <a:tab pos="8229600" algn="l"/>
          <a:tab pos="8686800" algn="l"/>
          <a:tab pos="9144000" algn="l"/>
        </a:tabLst>
        <a:defRPr sz="3733" kern="1200">
          <a:solidFill>
            <a:schemeClr val="tx1"/>
          </a:solidFill>
          <a:latin typeface="+mn-lt"/>
          <a:ea typeface="+mn-ea"/>
          <a:cs typeface="+mn-cs"/>
        </a:defRPr>
      </a:lvl1pPr>
      <a:lvl2pPr marL="914377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523962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3pPr>
      <a:lvl4pPr marL="2133547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131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/>
          </p:nvPr>
        </p:nvSpPr>
        <p:spPr>
          <a:xfrm>
            <a:off x="1602026" y="6814347"/>
            <a:ext cx="14071861" cy="34516533"/>
          </a:xfrm>
          <a:ln w="9525"/>
        </p:spPr>
        <p:txBody>
          <a:bodyPr/>
          <a:lstStyle/>
          <a:p>
            <a:endParaRPr lang="en-IN" dirty="0"/>
          </a:p>
        </p:txBody>
      </p:sp>
      <p:sp>
        <p:nvSpPr>
          <p:cNvPr id="10" name="Content Placeholder 9"/>
          <p:cNvSpPr>
            <a:spLocks noGrp="1"/>
          </p:cNvSpPr>
          <p:nvPr>
            <p:ph/>
          </p:nvPr>
        </p:nvSpPr>
        <p:spPr>
          <a:xfrm>
            <a:off x="16377664" y="6814347"/>
            <a:ext cx="14071861" cy="34516533"/>
          </a:xfrm>
          <a:ln w="9525"/>
        </p:spPr>
        <p:txBody>
          <a:bodyPr/>
          <a:lstStyle/>
          <a:p>
            <a:endParaRPr lang="en-IN" dirty="0"/>
          </a:p>
        </p:txBody>
      </p:sp>
      <p:sp>
        <p:nvSpPr>
          <p:cNvPr id="39" name="Freeform 38"/>
          <p:cNvSpPr/>
          <p:nvPr/>
        </p:nvSpPr>
        <p:spPr>
          <a:xfrm>
            <a:off x="9065900" y="556496"/>
            <a:ext cx="14623528" cy="2053392"/>
          </a:xfrm>
          <a:custGeom>
            <a:avLst/>
            <a:gdLst/>
            <a:ahLst/>
            <a:cxnLst/>
            <a:rect l="l" t="t" r="r" b="b"/>
            <a:pathLst>
              <a:path w="21599" h="21600">
                <a:moveTo>
                  <a:pt x="0" y="0"/>
                </a:moveTo>
                <a:lnTo>
                  <a:pt x="21599" y="0"/>
                </a:lnTo>
                <a:lnTo>
                  <a:pt x="21599" y="21600"/>
                </a:lnTo>
                <a:lnTo>
                  <a:pt x="0" y="2160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60960" rIns="60960" anchor="t">
            <a:noAutofit/>
          </a:bodyPr>
          <a:lstStyle/>
          <a:p>
            <a:pPr>
              <a:tabLst>
                <a:tab pos="0" algn="l"/>
                <a:tab pos="609585" algn="l"/>
                <a:tab pos="1219170" algn="l"/>
                <a:tab pos="1828754" algn="l"/>
                <a:tab pos="2438339" algn="l"/>
                <a:tab pos="3047924" algn="l"/>
                <a:tab pos="3657509" algn="l"/>
                <a:tab pos="4267093" algn="l"/>
                <a:tab pos="4876678" algn="l"/>
                <a:tab pos="5486263" algn="l"/>
                <a:tab pos="6095848" algn="l"/>
                <a:tab pos="6705432" algn="l"/>
                <a:tab pos="7315017" algn="l"/>
                <a:tab pos="7924602" algn="l"/>
                <a:tab pos="8534187" algn="l"/>
                <a:tab pos="9143771" algn="l"/>
                <a:tab pos="9753356" algn="l"/>
                <a:tab pos="10362941" algn="l"/>
                <a:tab pos="10972526" algn="l"/>
                <a:tab pos="11582110" algn="l"/>
                <a:tab pos="12191695" algn="l"/>
              </a:tabLst>
            </a:pPr>
            <a:r>
              <a:rPr lang="en-US" sz="8000" b="1" spc="-1" dirty="0">
                <a:solidFill>
                  <a:srgbClr val="000000"/>
                </a:solidFill>
                <a:latin typeface="Palatino"/>
                <a:ea typeface="Palatino"/>
              </a:rPr>
              <a:t>ARMS 13 </a:t>
            </a:r>
            <a:r>
              <a:rPr lang="en-US" sz="8000" b="1" spc="-1" dirty="0">
                <a:solidFill>
                  <a:srgbClr val="000000"/>
                </a:solidFill>
                <a:latin typeface="Palatino"/>
                <a:ea typeface="Palatino"/>
              </a:rPr>
              <a:t>– </a:t>
            </a:r>
            <a:r>
              <a:rPr lang="en-US" sz="8000" b="1" spc="-1" dirty="0">
                <a:solidFill>
                  <a:srgbClr val="000000"/>
                </a:solidFill>
                <a:latin typeface="Palatino"/>
                <a:ea typeface="Palatino"/>
              </a:rPr>
              <a:t>Paper Number</a:t>
            </a:r>
            <a:endParaRPr lang="en-US" sz="7200" spc="-1" dirty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" name="Freeform 8"/>
          <p:cNvSpPr/>
          <p:nvPr/>
        </p:nvSpPr>
        <p:spPr>
          <a:xfrm>
            <a:off x="-401108" y="1915668"/>
            <a:ext cx="30800840" cy="2748960"/>
          </a:xfrm>
          <a:custGeom>
            <a:avLst/>
            <a:gdLst/>
            <a:ahLst/>
            <a:cxnLst/>
            <a:rect l="l" t="t" r="r" b="b"/>
            <a:pathLst>
              <a:path w="21599" h="21600">
                <a:moveTo>
                  <a:pt x="0" y="0"/>
                </a:moveTo>
                <a:lnTo>
                  <a:pt x="21599" y="0"/>
                </a:lnTo>
                <a:lnTo>
                  <a:pt x="21599" y="21600"/>
                </a:lnTo>
                <a:lnTo>
                  <a:pt x="0" y="2160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60960" rIns="60960" anchor="t">
            <a:noAutofit/>
          </a:bodyPr>
          <a:lstStyle/>
          <a:p>
            <a:pPr algn="ctr">
              <a:tabLst>
                <a:tab pos="0" algn="l"/>
                <a:tab pos="609585" algn="l"/>
                <a:tab pos="1219170" algn="l"/>
                <a:tab pos="1828754" algn="l"/>
                <a:tab pos="2438339" algn="l"/>
                <a:tab pos="3047924" algn="l"/>
                <a:tab pos="3657509" algn="l"/>
                <a:tab pos="4267093" algn="l"/>
                <a:tab pos="4876678" algn="l"/>
                <a:tab pos="5486263" algn="l"/>
                <a:tab pos="6095848" algn="l"/>
                <a:tab pos="6705432" algn="l"/>
                <a:tab pos="7315017" algn="l"/>
                <a:tab pos="7924602" algn="l"/>
                <a:tab pos="8534187" algn="l"/>
                <a:tab pos="9143771" algn="l"/>
                <a:tab pos="9753356" algn="l"/>
                <a:tab pos="10362941" algn="l"/>
                <a:tab pos="10972526" algn="l"/>
                <a:tab pos="11582110" algn="l"/>
                <a:tab pos="12191695" algn="l"/>
              </a:tabLst>
            </a:pPr>
            <a:r>
              <a:rPr lang="en-US" sz="7200" b="1" spc="-1" dirty="0">
                <a:solidFill>
                  <a:srgbClr val="000000"/>
                </a:solidFill>
                <a:latin typeface="+mj-lt"/>
                <a:ea typeface="Palatino"/>
              </a:rPr>
              <a:t>Title of the paper</a:t>
            </a:r>
            <a:endParaRPr lang="en-US" sz="6400" spc="-1" dirty="0">
              <a:solidFill>
                <a:srgbClr val="000000"/>
              </a:solidFill>
              <a:latin typeface="+mj-lt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602026" y="3388950"/>
            <a:ext cx="28390548" cy="9130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5333" dirty="0"/>
              <a:t>First Author, Affiliation</a:t>
            </a:r>
            <a:endParaRPr lang="en-IN" sz="5333" dirty="0"/>
          </a:p>
        </p:txBody>
      </p:sp>
      <p:sp>
        <p:nvSpPr>
          <p:cNvPr id="11" name="TextBox 10"/>
          <p:cNvSpPr txBox="1"/>
          <p:nvPr/>
        </p:nvSpPr>
        <p:spPr>
          <a:xfrm>
            <a:off x="1602026" y="4494307"/>
            <a:ext cx="2839054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4800" dirty="0"/>
              <a:t>Second Author, </a:t>
            </a:r>
            <a:r>
              <a:rPr lang="en-IN" sz="4800" dirty="0" err="1"/>
              <a:t>Afffiliation</a:t>
            </a:r>
            <a:endParaRPr lang="en-IN" sz="4800" dirty="0"/>
          </a:p>
        </p:txBody>
      </p:sp>
      <p:sp>
        <p:nvSpPr>
          <p:cNvPr id="4" name="TextBox 3"/>
          <p:cNvSpPr txBox="1"/>
          <p:nvPr/>
        </p:nvSpPr>
        <p:spPr>
          <a:xfrm>
            <a:off x="1736211" y="7254073"/>
            <a:ext cx="56197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4800" b="1" dirty="0">
                <a:solidFill>
                  <a:srgbClr val="C30017"/>
                </a:solidFill>
                <a:latin typeface="+mj-lt"/>
              </a:rPr>
              <a:t>Introduction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126752" y="14061527"/>
            <a:ext cx="916234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4800" b="1" dirty="0">
                <a:solidFill>
                  <a:srgbClr val="C30017"/>
                </a:solidFill>
                <a:latin typeface="+mj-lt"/>
              </a:rPr>
              <a:t>Topic-1</a:t>
            </a:r>
            <a:endParaRPr lang="en-IN" sz="4800" b="1" dirty="0">
              <a:solidFill>
                <a:srgbClr val="C30017"/>
              </a:solidFill>
              <a:latin typeface="+mj-lt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126752" y="25952945"/>
            <a:ext cx="1221476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4800" b="1" dirty="0">
                <a:solidFill>
                  <a:srgbClr val="C30017"/>
                </a:solidFill>
                <a:latin typeface="+mj-lt"/>
              </a:rPr>
              <a:t>Topic-2</a:t>
            </a:r>
            <a:endParaRPr lang="en-IN" sz="4800" b="1" dirty="0">
              <a:solidFill>
                <a:srgbClr val="C30017"/>
              </a:solidFill>
              <a:latin typeface="+mj-lt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6377664" y="7161222"/>
            <a:ext cx="1260507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4800" b="1" dirty="0">
                <a:solidFill>
                  <a:srgbClr val="C30017"/>
                </a:solidFill>
                <a:latin typeface="+mj-lt"/>
              </a:rPr>
              <a:t>Topic-4</a:t>
            </a:r>
            <a:endParaRPr lang="en-IN" sz="4800" b="1" dirty="0">
              <a:solidFill>
                <a:srgbClr val="C30017"/>
              </a:solidFill>
              <a:latin typeface="+mj-lt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6821095" y="21023206"/>
            <a:ext cx="450789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4800" b="1" dirty="0">
                <a:solidFill>
                  <a:srgbClr val="C30017"/>
                </a:solidFill>
                <a:latin typeface="+mj-lt"/>
              </a:rPr>
              <a:t>Topic-n</a:t>
            </a:r>
            <a:endParaRPr lang="en-IN" sz="4800" b="1" dirty="0">
              <a:solidFill>
                <a:srgbClr val="C30017"/>
              </a:solidFill>
              <a:latin typeface="+mj-lt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6902390" y="32832687"/>
            <a:ext cx="705489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4800" b="1" dirty="0">
                <a:solidFill>
                  <a:srgbClr val="C30017"/>
                </a:solidFill>
                <a:latin typeface="+mj-lt"/>
              </a:rPr>
              <a:t>Conclusions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16719763" y="37118214"/>
            <a:ext cx="1283485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4800" b="1" dirty="0">
                <a:solidFill>
                  <a:srgbClr val="C30017"/>
                </a:solidFill>
                <a:latin typeface="+mj-lt"/>
              </a:rPr>
              <a:t>References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2126752" y="35418565"/>
            <a:ext cx="1256460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4800" b="1" dirty="0">
                <a:solidFill>
                  <a:srgbClr val="C30017"/>
                </a:solidFill>
                <a:latin typeface="+mj-lt"/>
              </a:rPr>
              <a:t>Topic-3</a:t>
            </a:r>
            <a:endParaRPr lang="en-IN" sz="4800" b="1" dirty="0">
              <a:solidFill>
                <a:srgbClr val="C30017"/>
              </a:solidFill>
              <a:latin typeface="+mj-lt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1736211" y="8476334"/>
            <a:ext cx="13442830" cy="27189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09585" indent="-609585" algn="just">
              <a:buFont typeface="Arial" panose="020B0604020202020204" pitchFamily="34" charset="0"/>
              <a:buChar char="•"/>
            </a:pPr>
            <a:r>
              <a:rPr lang="en-US" sz="4267" dirty="0"/>
              <a:t>Rock mechanics is a subject to study behavior of rocks and rock mass</a:t>
            </a:r>
          </a:p>
          <a:p>
            <a:pPr marL="609585" indent="-609585" algn="just">
              <a:buFont typeface="Arial" panose="020B0604020202020204" pitchFamily="34" charset="0"/>
              <a:buChar char="•"/>
            </a:pPr>
            <a:r>
              <a:rPr lang="en-US" sz="4267" dirty="0"/>
              <a:t>It has several sections like experimental, numerical and field studies</a:t>
            </a:r>
            <a:endParaRPr lang="en-US" sz="4267" dirty="0"/>
          </a:p>
        </p:txBody>
      </p:sp>
      <p:sp>
        <p:nvSpPr>
          <p:cNvPr id="51" name="TextBox 50"/>
          <p:cNvSpPr txBox="1"/>
          <p:nvPr/>
        </p:nvSpPr>
        <p:spPr>
          <a:xfrm>
            <a:off x="16676399" y="38788227"/>
            <a:ext cx="18530455" cy="6667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IN" sz="3733" dirty="0"/>
              <a:t>[1] </a:t>
            </a:r>
            <a:r>
              <a:rPr lang="en-US" sz="3733" dirty="0"/>
              <a:t>Authors, year, Title, Journal name and other details</a:t>
            </a:r>
            <a:endParaRPr lang="en-IN" sz="3733" dirty="0"/>
          </a:p>
        </p:txBody>
      </p:sp>
      <p:sp>
        <p:nvSpPr>
          <p:cNvPr id="55" name="TextBox 54"/>
          <p:cNvSpPr txBox="1"/>
          <p:nvPr/>
        </p:nvSpPr>
        <p:spPr>
          <a:xfrm>
            <a:off x="16649198" y="34073466"/>
            <a:ext cx="1334337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80990" indent="-380990" algn="just">
              <a:buFont typeface="Arial" panose="020B0604020202020204" pitchFamily="34" charset="0"/>
              <a:buChar char="•"/>
            </a:pPr>
            <a:r>
              <a:rPr lang="en-US" sz="4000" dirty="0"/>
              <a:t>Write point wise conclusions  </a:t>
            </a:r>
            <a:endParaRPr lang="en-IN" sz="4000" dirty="0"/>
          </a:p>
        </p:txBody>
      </p:sp>
      <p:sp>
        <p:nvSpPr>
          <p:cNvPr id="69" name="TextBox 68"/>
          <p:cNvSpPr txBox="1"/>
          <p:nvPr/>
        </p:nvSpPr>
        <p:spPr>
          <a:xfrm>
            <a:off x="4959627" y="38479592"/>
            <a:ext cx="7941854" cy="7489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4267" dirty="0"/>
              <a:t>Texts, Equations, Tables, Figure</a:t>
            </a:r>
            <a:endParaRPr lang="en-IN" sz="4267" dirty="0"/>
          </a:p>
        </p:txBody>
      </p:sp>
      <p:sp>
        <p:nvSpPr>
          <p:cNvPr id="71" name="TextBox 70"/>
          <p:cNvSpPr txBox="1"/>
          <p:nvPr/>
        </p:nvSpPr>
        <p:spPr>
          <a:xfrm>
            <a:off x="4667029" y="30135318"/>
            <a:ext cx="7941854" cy="7489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4267" dirty="0"/>
              <a:t>Texts, Equations, Tables, Figure</a:t>
            </a:r>
            <a:endParaRPr lang="en-IN" sz="4267" dirty="0"/>
          </a:p>
        </p:txBody>
      </p:sp>
      <p:sp>
        <p:nvSpPr>
          <p:cNvPr id="72" name="TextBox 71"/>
          <p:cNvSpPr txBox="1"/>
          <p:nvPr/>
        </p:nvSpPr>
        <p:spPr>
          <a:xfrm>
            <a:off x="4959627" y="19855260"/>
            <a:ext cx="7941854" cy="7489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4267" dirty="0"/>
              <a:t>Texts, Equations, Tables, Figure</a:t>
            </a:r>
            <a:endParaRPr lang="en-IN" sz="4267" dirty="0"/>
          </a:p>
        </p:txBody>
      </p:sp>
      <p:sp>
        <p:nvSpPr>
          <p:cNvPr id="74" name="TextBox 73"/>
          <p:cNvSpPr txBox="1"/>
          <p:nvPr/>
        </p:nvSpPr>
        <p:spPr>
          <a:xfrm>
            <a:off x="18619106" y="26968951"/>
            <a:ext cx="7941854" cy="7489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4267" dirty="0"/>
              <a:t>Texts, Equations, Tables, Figure</a:t>
            </a:r>
            <a:endParaRPr lang="en-IN" sz="4267" dirty="0"/>
          </a:p>
        </p:txBody>
      </p:sp>
      <p:pic>
        <p:nvPicPr>
          <p:cNvPr id="22" name="Picture 21"/>
          <p:cNvPicPr>
            <a:picLocks noChangeAspect="1"/>
          </p:cNvPicPr>
          <p:nvPr/>
        </p:nvPicPr>
        <p:blipFill rotWithShape="1">
          <a:blip r:embed="rId3"/>
          <a:srcRect t="1" r="65885" b="-9020"/>
          <a:stretch/>
        </p:blipFill>
        <p:spPr>
          <a:xfrm>
            <a:off x="26442819" y="452738"/>
            <a:ext cx="4768701" cy="4952049"/>
          </a:xfrm>
          <a:prstGeom prst="rect">
            <a:avLst/>
          </a:prstGeom>
        </p:spPr>
      </p:pic>
      <p:pic>
        <p:nvPicPr>
          <p:cNvPr id="23" name="Picture 2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56253" y="623018"/>
            <a:ext cx="4455691" cy="4193592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2009</TotalTime>
  <Words>96</Words>
  <Application>Microsoft Office PowerPoint</Application>
  <PresentationFormat>Custom</PresentationFormat>
  <Paragraphs>21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DejaVu Sans</vt:lpstr>
      <vt:lpstr>Helvetica</vt:lpstr>
      <vt:lpstr>Palatino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User</cp:lastModifiedBy>
  <cp:revision>110</cp:revision>
  <cp:lastPrinted>2024-05-27T11:31:34Z</cp:lastPrinted>
  <dcterms:modified xsi:type="dcterms:W3CDTF">2024-09-03T04:05:16Z</dcterms:modified>
</cp:coreProperties>
</file>

<file path=docProps/core0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dc:description/>
  <dc:language>en-US</dc:language>
  <cp:lastModifiedBy/>
  <dcterms:modified xsi:type="dcterms:W3CDTF">2024-05-14T15:01:14Z</dcterms:modified>
  <cp:revision>1</cp:revision>
  <dc:subject/>
  <dc:title/>
</cp:coreProperties>
</file>