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metadata/core-properties" Target="docProps/core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040513" cy="42479913"/>
  <p:notesSz cx="7010400" cy="9296400"/>
  <p:defaultTextStyle>
    <a:defPPr>
      <a:defRPr lang="en-US"/>
    </a:defPPr>
    <a:lvl1pPr marL="0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1pPr>
    <a:lvl2pPr marL="443530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2pPr>
    <a:lvl3pPr marL="887059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3pPr>
    <a:lvl4pPr marL="1330589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4pPr>
    <a:lvl5pPr marL="1774119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5pPr>
    <a:lvl6pPr marL="2217649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6pPr>
    <a:lvl7pPr marL="2661178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7pPr>
    <a:lvl8pPr marL="3104708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8pPr>
    <a:lvl9pPr marL="3548238" algn="l" defTabSz="887059" rtl="0" eaLnBrk="1" latinLnBrk="0" hangingPunct="1">
      <a:defRPr sz="17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6253" autoAdjust="0"/>
  </p:normalViewPr>
  <p:slideViewPr>
    <p:cSldViewPr snapToGrid="0">
      <p:cViewPr varScale="1">
        <p:scale>
          <a:sx n="13" d="100"/>
          <a:sy n="13" d="100"/>
        </p:scale>
        <p:origin x="289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42DB22-D524-49FE-B366-C2D9C604AD67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2513" y="1162050"/>
            <a:ext cx="23653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816C47-EB4F-492A-B608-554830BF24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38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1pPr>
    <a:lvl2pPr marL="443530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2pPr>
    <a:lvl3pPr marL="887059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3pPr>
    <a:lvl4pPr marL="1330589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4pPr>
    <a:lvl5pPr marL="1774119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5pPr>
    <a:lvl6pPr marL="2217649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6pPr>
    <a:lvl7pPr marL="2661178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7pPr>
    <a:lvl8pPr marL="3104708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8pPr>
    <a:lvl9pPr marL="3548238" algn="l" defTabSz="887059" rtl="0" eaLnBrk="1" latinLnBrk="0" hangingPunct="1">
      <a:defRPr sz="11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1162050"/>
            <a:ext cx="23653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16C47-EB4F-492A-B608-554830BF248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99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602026" y="9939853"/>
            <a:ext cx="2883619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602026" y="22808796"/>
            <a:ext cx="2883619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602026" y="9939853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6377664" y="9939853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602026" y="22808796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6377664" y="22808796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602025" y="9939853"/>
            <a:ext cx="928496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1351623" y="9939853"/>
            <a:ext cx="928496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1100959" y="9939853"/>
            <a:ext cx="928496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602025" y="22808796"/>
            <a:ext cx="928496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1351623" y="22808796"/>
            <a:ext cx="928496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1100959" y="22808796"/>
            <a:ext cx="928496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02026" y="9939854"/>
            <a:ext cx="28836199" cy="246377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602026" y="9939854"/>
            <a:ext cx="28836199" cy="246377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02026" y="9939854"/>
            <a:ext cx="14071861" cy="246377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6377664" y="9939854"/>
            <a:ext cx="14071861" cy="246377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02026" y="1694737"/>
            <a:ext cx="28836199" cy="3288290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602026" y="9939853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6377664" y="9939854"/>
            <a:ext cx="14071861" cy="246377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602026" y="22808796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602026" y="9939854"/>
            <a:ext cx="14071861" cy="246377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6377664" y="9939853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6377664" y="22808796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602026" y="9939853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6377664" y="9939853"/>
            <a:ext cx="14071861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602026" y="22808796"/>
            <a:ext cx="28836199" cy="117521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sldNum"/>
          </p:nvPr>
        </p:nvSpPr>
        <p:spPr>
          <a:xfrm>
            <a:off x="22627824" y="39894139"/>
            <a:ext cx="7209378" cy="1216698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ctr">
            <a:noAutofit/>
          </a:bodyPr>
          <a:lstStyle/>
          <a:p>
            <a:pPr algn="r">
              <a:tabLst>
                <a:tab pos="0" algn="l"/>
                <a:tab pos="609585" algn="l"/>
                <a:tab pos="1219170" algn="l"/>
                <a:tab pos="1828754" algn="l"/>
                <a:tab pos="2438339" algn="l"/>
                <a:tab pos="3047924" algn="l"/>
                <a:tab pos="3657509" algn="l"/>
                <a:tab pos="4267093" algn="l"/>
                <a:tab pos="4876678" algn="l"/>
                <a:tab pos="5486263" algn="l"/>
                <a:tab pos="6095848" algn="l"/>
                <a:tab pos="6705432" algn="l"/>
                <a:tab pos="7315017" algn="l"/>
                <a:tab pos="7924602" algn="l"/>
                <a:tab pos="8534187" algn="l"/>
                <a:tab pos="9143771" algn="l"/>
                <a:tab pos="9753356" algn="l"/>
                <a:tab pos="10362941" algn="l"/>
                <a:tab pos="10972526" algn="l"/>
                <a:tab pos="11582110" algn="l"/>
                <a:tab pos="12191695" algn="l"/>
              </a:tabLst>
            </a:pPr>
            <a:fld id="{3A3ABCCC-81BE-4F9D-BEC9-80D272920941}" type="slidenum">
              <a:rPr lang="en-US" sz="2400" spc="-1" smtClean="0">
                <a:solidFill>
                  <a:srgbClr val="000000"/>
                </a:solidFill>
                <a:latin typeface="Calibri"/>
              </a:rPr>
              <a:pPr algn="r">
                <a:tabLst>
                  <a:tab pos="0" algn="l"/>
                  <a:tab pos="609585" algn="l"/>
                  <a:tab pos="1219170" algn="l"/>
                  <a:tab pos="1828754" algn="l"/>
                  <a:tab pos="2438339" algn="l"/>
                  <a:tab pos="3047924" algn="l"/>
                  <a:tab pos="3657509" algn="l"/>
                  <a:tab pos="4267093" algn="l"/>
                  <a:tab pos="4876678" algn="l"/>
                  <a:tab pos="5486263" algn="l"/>
                  <a:tab pos="6095848" algn="l"/>
                  <a:tab pos="6705432" algn="l"/>
                  <a:tab pos="7315017" algn="l"/>
                  <a:tab pos="7924602" algn="l"/>
                  <a:tab pos="8534187" algn="l"/>
                  <a:tab pos="9143771" algn="l"/>
                  <a:tab pos="9753356" algn="l"/>
                  <a:tab pos="10362941" algn="l"/>
                  <a:tab pos="10972526" algn="l"/>
                  <a:tab pos="11582110" algn="l"/>
                  <a:tab pos="12191695" algn="l"/>
                </a:tabLst>
              </a:pPr>
              <a:t>‹#›</a:t>
            </a:fld>
            <a:endParaRPr lang="en-US" sz="2400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1602026" y="1694737"/>
            <a:ext cx="28836199" cy="709345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602026" y="9939854"/>
            <a:ext cx="28836199" cy="246377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304792" lvl="1">
              <a:tabLst>
                <a:tab pos="0" algn="l"/>
                <a:tab pos="609585" algn="l"/>
                <a:tab pos="1219170" algn="l"/>
                <a:tab pos="1828754" algn="l"/>
                <a:tab pos="2438339" algn="l"/>
                <a:tab pos="3047924" algn="l"/>
                <a:tab pos="3657509" algn="l"/>
                <a:tab pos="4267093" algn="l"/>
                <a:tab pos="4876678" algn="l"/>
                <a:tab pos="5486263" algn="l"/>
                <a:tab pos="6095848" algn="l"/>
                <a:tab pos="6705432" algn="l"/>
                <a:tab pos="7315017" algn="l"/>
                <a:tab pos="7924602" algn="l"/>
                <a:tab pos="8534187" algn="l"/>
                <a:tab pos="9143771" algn="l"/>
                <a:tab pos="9753356" algn="l"/>
                <a:tab pos="10362941" algn="l"/>
                <a:tab pos="10972526" algn="l"/>
                <a:tab pos="11582110" algn="l"/>
                <a:tab pos="12191695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609585" lvl="2">
              <a:buClr>
                <a:srgbClr val="000000"/>
              </a:buClr>
              <a:buFont typeface="Helvetica"/>
              <a:buChar char="•"/>
              <a:tabLst>
                <a:tab pos="0" algn="l"/>
                <a:tab pos="1219170" algn="l"/>
                <a:tab pos="1828754" algn="l"/>
                <a:tab pos="2438339" algn="l"/>
                <a:tab pos="3047924" algn="l"/>
                <a:tab pos="3657509" algn="l"/>
                <a:tab pos="4267093" algn="l"/>
                <a:tab pos="4876678" algn="l"/>
                <a:tab pos="5486263" algn="l"/>
                <a:tab pos="6095848" algn="l"/>
                <a:tab pos="6705432" algn="l"/>
                <a:tab pos="7315017" algn="l"/>
                <a:tab pos="7924602" algn="l"/>
                <a:tab pos="8534187" algn="l"/>
                <a:tab pos="9143771" algn="l"/>
                <a:tab pos="9753356" algn="l"/>
                <a:tab pos="10362941" algn="l"/>
                <a:tab pos="10972526" algn="l"/>
                <a:tab pos="11582110" algn="l"/>
                <a:tab pos="12191695" algn="l"/>
                <a:tab pos="1280128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914377" lvl="3">
              <a:buClr>
                <a:srgbClr val="000000"/>
              </a:buClr>
              <a:buFont typeface="Helvetica"/>
              <a:buChar char="•"/>
              <a:tabLst>
                <a:tab pos="0" algn="l"/>
                <a:tab pos="1219170" algn="l"/>
                <a:tab pos="1828754" algn="l"/>
                <a:tab pos="2438339" algn="l"/>
                <a:tab pos="3047924" algn="l"/>
                <a:tab pos="3657509" algn="l"/>
                <a:tab pos="4267093" algn="l"/>
                <a:tab pos="4876678" algn="l"/>
                <a:tab pos="5486263" algn="l"/>
                <a:tab pos="6095848" algn="l"/>
                <a:tab pos="6705432" algn="l"/>
                <a:tab pos="7315017" algn="l"/>
                <a:tab pos="7924602" algn="l"/>
                <a:tab pos="8534187" algn="l"/>
                <a:tab pos="9143771" algn="l"/>
                <a:tab pos="9753356" algn="l"/>
                <a:tab pos="10362941" algn="l"/>
                <a:tab pos="10972526" algn="l"/>
                <a:tab pos="11582110" algn="l"/>
                <a:tab pos="12191695" algn="l"/>
                <a:tab pos="1280128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1219170" lvl="4">
              <a:buClr>
                <a:srgbClr val="000000"/>
              </a:buClr>
              <a:buFont typeface="Helvetica"/>
              <a:buChar char="•"/>
              <a:tabLst>
                <a:tab pos="0" algn="l"/>
                <a:tab pos="1828754" algn="l"/>
                <a:tab pos="2438339" algn="l"/>
                <a:tab pos="3047924" algn="l"/>
                <a:tab pos="3657509" algn="l"/>
                <a:tab pos="4267093" algn="l"/>
                <a:tab pos="4876678" algn="l"/>
                <a:tab pos="5486263" algn="l"/>
                <a:tab pos="6095848" algn="l"/>
                <a:tab pos="6705432" algn="l"/>
                <a:tab pos="7315017" algn="l"/>
                <a:tab pos="7924602" algn="l"/>
                <a:tab pos="8534187" algn="l"/>
                <a:tab pos="9143771" algn="l"/>
                <a:tab pos="9753356" algn="l"/>
                <a:tab pos="10362941" algn="l"/>
                <a:tab pos="10972526" algn="l"/>
                <a:tab pos="11582110" algn="l"/>
                <a:tab pos="12191695" algn="l"/>
                <a:tab pos="12801280" algn="l"/>
                <a:tab pos="13410865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1219170" lvl="5">
              <a:spcBef>
                <a:spcPts val="400"/>
              </a:spcBef>
              <a:buClr>
                <a:srgbClr val="000000"/>
              </a:buClr>
              <a:buFont typeface="Helvetica"/>
              <a:buChar char="•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1219170" lvl="6">
              <a:spcBef>
                <a:spcPts val="400"/>
              </a:spcBef>
              <a:buClr>
                <a:srgbClr val="000000"/>
              </a:buClr>
              <a:buFont typeface="Helvetica"/>
              <a:buChar char="•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tabLst>
          <a:tab pos="0" algn="l"/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/>
          </p:nvPr>
        </p:nvSpPr>
        <p:spPr>
          <a:xfrm>
            <a:off x="1602026" y="6814347"/>
            <a:ext cx="14071861" cy="34516533"/>
          </a:xfrm>
          <a:ln w="9525"/>
        </p:spPr>
        <p:txBody>
          <a:bodyPr/>
          <a:lstStyle/>
          <a:p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/>
          </p:nvPr>
        </p:nvSpPr>
        <p:spPr>
          <a:xfrm>
            <a:off x="16377664" y="6814347"/>
            <a:ext cx="14071861" cy="34516533"/>
          </a:xfrm>
          <a:ln w="9525"/>
        </p:spPr>
        <p:txBody>
          <a:bodyPr/>
          <a:lstStyle/>
          <a:p>
            <a:endParaRPr lang="en-IN" dirty="0"/>
          </a:p>
        </p:txBody>
      </p:sp>
      <p:sp>
        <p:nvSpPr>
          <p:cNvPr id="39" name="Freeform 38"/>
          <p:cNvSpPr/>
          <p:nvPr/>
        </p:nvSpPr>
        <p:spPr>
          <a:xfrm>
            <a:off x="9065900" y="556496"/>
            <a:ext cx="14623528" cy="2053392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960" rIns="60960" anchor="t">
            <a:noAutofit/>
          </a:bodyPr>
          <a:lstStyle/>
          <a:p>
            <a:pPr>
              <a:tabLst>
                <a:tab pos="0" algn="l"/>
                <a:tab pos="609585" algn="l"/>
                <a:tab pos="1219170" algn="l"/>
                <a:tab pos="1828754" algn="l"/>
                <a:tab pos="2438339" algn="l"/>
                <a:tab pos="3047924" algn="l"/>
                <a:tab pos="3657509" algn="l"/>
                <a:tab pos="4267093" algn="l"/>
                <a:tab pos="4876678" algn="l"/>
                <a:tab pos="5486263" algn="l"/>
                <a:tab pos="6095848" algn="l"/>
                <a:tab pos="6705432" algn="l"/>
                <a:tab pos="7315017" algn="l"/>
                <a:tab pos="7924602" algn="l"/>
                <a:tab pos="8534187" algn="l"/>
                <a:tab pos="9143771" algn="l"/>
                <a:tab pos="9753356" algn="l"/>
                <a:tab pos="10362941" algn="l"/>
                <a:tab pos="10972526" algn="l"/>
                <a:tab pos="11582110" algn="l"/>
                <a:tab pos="12191695" algn="l"/>
              </a:tabLst>
            </a:pPr>
            <a:r>
              <a:rPr lang="en-US" sz="8000" b="1" spc="-1" dirty="0">
                <a:solidFill>
                  <a:srgbClr val="000000"/>
                </a:solidFill>
                <a:latin typeface="Palatino"/>
                <a:ea typeface="Palatino"/>
              </a:rPr>
              <a:t>ARMS 13 </a:t>
            </a:r>
            <a:r>
              <a:rPr lang="en-US" sz="8000" b="1" spc="-1" dirty="0">
                <a:solidFill>
                  <a:srgbClr val="000000"/>
                </a:solidFill>
                <a:latin typeface="Palatino"/>
                <a:ea typeface="Palatino"/>
              </a:rPr>
              <a:t>– </a:t>
            </a:r>
            <a:r>
              <a:rPr lang="en-US" sz="8000" b="1" spc="-1" dirty="0">
                <a:solidFill>
                  <a:srgbClr val="000000"/>
                </a:solidFill>
                <a:latin typeface="Palatino"/>
                <a:ea typeface="Palatino"/>
              </a:rPr>
              <a:t>Paper Number</a:t>
            </a:r>
            <a:endParaRPr lang="en-US" sz="7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401108" y="1915668"/>
            <a:ext cx="30800840" cy="2748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960" rIns="60960" anchor="t">
            <a:noAutofit/>
          </a:bodyPr>
          <a:lstStyle/>
          <a:p>
            <a:pPr algn="ctr">
              <a:tabLst>
                <a:tab pos="0" algn="l"/>
                <a:tab pos="609585" algn="l"/>
                <a:tab pos="1219170" algn="l"/>
                <a:tab pos="1828754" algn="l"/>
                <a:tab pos="2438339" algn="l"/>
                <a:tab pos="3047924" algn="l"/>
                <a:tab pos="3657509" algn="l"/>
                <a:tab pos="4267093" algn="l"/>
                <a:tab pos="4876678" algn="l"/>
                <a:tab pos="5486263" algn="l"/>
                <a:tab pos="6095848" algn="l"/>
                <a:tab pos="6705432" algn="l"/>
                <a:tab pos="7315017" algn="l"/>
                <a:tab pos="7924602" algn="l"/>
                <a:tab pos="8534187" algn="l"/>
                <a:tab pos="9143771" algn="l"/>
                <a:tab pos="9753356" algn="l"/>
                <a:tab pos="10362941" algn="l"/>
                <a:tab pos="10972526" algn="l"/>
                <a:tab pos="11582110" algn="l"/>
                <a:tab pos="12191695" algn="l"/>
              </a:tabLst>
            </a:pPr>
            <a:r>
              <a:rPr lang="en-US" sz="7200" b="1" spc="-1" dirty="0">
                <a:solidFill>
                  <a:srgbClr val="000000"/>
                </a:solidFill>
                <a:latin typeface="+mj-lt"/>
                <a:ea typeface="Palatino"/>
              </a:rPr>
              <a:t>Title of the paper</a:t>
            </a:r>
            <a:endParaRPr lang="en-US" sz="6400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2026" y="3388950"/>
            <a:ext cx="28390548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333" dirty="0"/>
              <a:t>First Author, Affiliation</a:t>
            </a:r>
            <a:endParaRPr lang="en-IN" sz="5333" dirty="0"/>
          </a:p>
        </p:txBody>
      </p:sp>
      <p:sp>
        <p:nvSpPr>
          <p:cNvPr id="11" name="TextBox 10"/>
          <p:cNvSpPr txBox="1"/>
          <p:nvPr/>
        </p:nvSpPr>
        <p:spPr>
          <a:xfrm>
            <a:off x="1602026" y="4494307"/>
            <a:ext cx="28390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/>
              <a:t>Second Author, </a:t>
            </a:r>
            <a:r>
              <a:rPr lang="en-IN" sz="4800" dirty="0" err="1"/>
              <a:t>Afffiliation</a:t>
            </a:r>
            <a:endParaRPr lang="en-IN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736211" y="7254073"/>
            <a:ext cx="5619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6752" y="14061527"/>
            <a:ext cx="9162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Topic-1</a:t>
            </a:r>
            <a:endParaRPr lang="en-IN" sz="4800" b="1" dirty="0">
              <a:solidFill>
                <a:srgbClr val="C30017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6752" y="25952945"/>
            <a:ext cx="12214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Topic-2</a:t>
            </a:r>
            <a:endParaRPr lang="en-IN" sz="4800" b="1" dirty="0">
              <a:solidFill>
                <a:srgbClr val="C30017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77664" y="7161222"/>
            <a:ext cx="12605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Topic-4</a:t>
            </a:r>
            <a:endParaRPr lang="en-IN" sz="4800" b="1" dirty="0">
              <a:solidFill>
                <a:srgbClr val="C30017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821095" y="21023206"/>
            <a:ext cx="4507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Topic-n</a:t>
            </a:r>
            <a:endParaRPr lang="en-IN" sz="4800" b="1" dirty="0">
              <a:solidFill>
                <a:srgbClr val="C30017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02390" y="32832687"/>
            <a:ext cx="7054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19763" y="37118214"/>
            <a:ext cx="12834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References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26752" y="35418565"/>
            <a:ext cx="12564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C30017"/>
                </a:solidFill>
                <a:latin typeface="+mj-lt"/>
              </a:rPr>
              <a:t>Topic-3</a:t>
            </a:r>
            <a:endParaRPr lang="en-IN" sz="4800" b="1" dirty="0">
              <a:solidFill>
                <a:srgbClr val="C30017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36211" y="8476334"/>
            <a:ext cx="13442830" cy="27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85" indent="-609585" algn="just">
              <a:buFont typeface="Arial" panose="020B0604020202020204" pitchFamily="34" charset="0"/>
              <a:buChar char="•"/>
            </a:pPr>
            <a:r>
              <a:rPr lang="en-US" sz="4267" dirty="0"/>
              <a:t>Rock mechanics is a subject to study behavior of rocks and rock mass</a:t>
            </a:r>
          </a:p>
          <a:p>
            <a:pPr marL="609585" indent="-609585" algn="just">
              <a:buFont typeface="Arial" panose="020B0604020202020204" pitchFamily="34" charset="0"/>
              <a:buChar char="•"/>
            </a:pPr>
            <a:r>
              <a:rPr lang="en-US" sz="4267" dirty="0"/>
              <a:t>It has several sections like experimental, numerical and field studies</a:t>
            </a:r>
            <a:endParaRPr lang="en-US" sz="4267" dirty="0"/>
          </a:p>
        </p:txBody>
      </p:sp>
      <p:sp>
        <p:nvSpPr>
          <p:cNvPr id="51" name="TextBox 50"/>
          <p:cNvSpPr txBox="1"/>
          <p:nvPr/>
        </p:nvSpPr>
        <p:spPr>
          <a:xfrm>
            <a:off x="16676399" y="38788227"/>
            <a:ext cx="1853045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733" dirty="0"/>
              <a:t>[1] </a:t>
            </a:r>
            <a:r>
              <a:rPr lang="en-US" sz="3733" dirty="0"/>
              <a:t>Authors, year, Title, Journal name and other details</a:t>
            </a:r>
            <a:endParaRPr lang="en-IN" sz="3733" dirty="0"/>
          </a:p>
        </p:txBody>
      </p:sp>
      <p:sp>
        <p:nvSpPr>
          <p:cNvPr id="55" name="TextBox 54"/>
          <p:cNvSpPr txBox="1"/>
          <p:nvPr/>
        </p:nvSpPr>
        <p:spPr>
          <a:xfrm>
            <a:off x="16649198" y="34073466"/>
            <a:ext cx="13343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n-US" sz="4000" dirty="0"/>
              <a:t>Write point wise conclusions  </a:t>
            </a:r>
            <a:endParaRPr lang="en-IN" sz="4000" dirty="0"/>
          </a:p>
        </p:txBody>
      </p:sp>
      <p:sp>
        <p:nvSpPr>
          <p:cNvPr id="69" name="TextBox 68"/>
          <p:cNvSpPr txBox="1"/>
          <p:nvPr/>
        </p:nvSpPr>
        <p:spPr>
          <a:xfrm>
            <a:off x="4959627" y="38479592"/>
            <a:ext cx="7941854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267" dirty="0"/>
              <a:t>Texts, Equations, Tables, Figure</a:t>
            </a:r>
            <a:endParaRPr lang="en-IN" sz="4267" dirty="0"/>
          </a:p>
        </p:txBody>
      </p:sp>
      <p:sp>
        <p:nvSpPr>
          <p:cNvPr id="71" name="TextBox 70"/>
          <p:cNvSpPr txBox="1"/>
          <p:nvPr/>
        </p:nvSpPr>
        <p:spPr>
          <a:xfrm>
            <a:off x="4667029" y="30135318"/>
            <a:ext cx="7941854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267" dirty="0"/>
              <a:t>Texts, Equations, Tables, Figure</a:t>
            </a:r>
            <a:endParaRPr lang="en-IN" sz="4267" dirty="0"/>
          </a:p>
        </p:txBody>
      </p:sp>
      <p:sp>
        <p:nvSpPr>
          <p:cNvPr id="72" name="TextBox 71"/>
          <p:cNvSpPr txBox="1"/>
          <p:nvPr/>
        </p:nvSpPr>
        <p:spPr>
          <a:xfrm>
            <a:off x="4959627" y="19855260"/>
            <a:ext cx="7941854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267" dirty="0"/>
              <a:t>Texts, Equations, Tables, Figure</a:t>
            </a:r>
            <a:endParaRPr lang="en-IN" sz="4267" dirty="0"/>
          </a:p>
        </p:txBody>
      </p:sp>
      <p:sp>
        <p:nvSpPr>
          <p:cNvPr id="74" name="TextBox 73"/>
          <p:cNvSpPr txBox="1"/>
          <p:nvPr/>
        </p:nvSpPr>
        <p:spPr>
          <a:xfrm>
            <a:off x="18619106" y="26968951"/>
            <a:ext cx="7941854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267" dirty="0"/>
              <a:t>Texts, Equations, Tables, Figure</a:t>
            </a:r>
            <a:endParaRPr lang="en-IN" sz="4267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t="1" r="65885" b="-9020"/>
          <a:stretch/>
        </p:blipFill>
        <p:spPr>
          <a:xfrm>
            <a:off x="26442819" y="452738"/>
            <a:ext cx="4768701" cy="495204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253" y="623018"/>
            <a:ext cx="4455691" cy="41935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</TotalTime>
  <Words>96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Helvetica</vt:lpstr>
      <vt:lpstr>Palatino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110</cp:revision>
  <cp:lastPrinted>2024-05-27T11:31:34Z</cp:lastPrinted>
  <dcterms:modified xsi:type="dcterms:W3CDTF">2024-09-03T04:05:16Z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2024-05-14T15:01:14Z</dcterms:modified>
  <cp:revision>1</cp:revision>
  <dc:subject/>
  <dc:title/>
</cp:coreProperties>
</file>